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73" r:id="rId2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80" autoAdjust="0"/>
    <p:restoredTop sz="92575" autoAdjust="0"/>
  </p:normalViewPr>
  <p:slideViewPr>
    <p:cSldViewPr>
      <p:cViewPr>
        <p:scale>
          <a:sx n="25" d="100"/>
          <a:sy n="25" d="100"/>
        </p:scale>
        <p:origin x="-4380" y="-4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1566E556-647C-4606-B917-4BE833F82A6F}" type="datetimeFigureOut">
              <a:rPr lang="zh-CN" altLang="en-US"/>
              <a:pPr>
                <a:defRPr/>
              </a:pPr>
              <a:t>2015/9/12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08D0BFE8-0B1B-48D1-8B44-AFF1466F24E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7880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B0EDE9-A13C-4E07-A763-3CD3975EA130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80167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691A64-7A68-42C4-BBBE-C88F97EBEA3D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68322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78AAD9-35A7-4049-B3CE-4C8F1F6888FB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70355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C341F9-363D-4CCC-A894-3EFC418BDEF5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3927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0C1A76-1416-4F51-BFE8-3EFEA72C45F5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4660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D08230-EC27-4182-AA0E-0BEF236B5450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1392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0F2A10-BA26-49A6-833F-D17E577EAACC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69955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6F62EB-7571-47B7-9A23-AFE7FBE87A0E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06647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D371F9-6259-4C5A-8F39-8E484037BDD2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49531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263EB3-2EF3-430F-9F98-B950F9ACE421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55382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96029F-3EA4-43BC-BB6E-31D302A8A6E4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16871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C7F29AE7-4A67-4715-8AB2-F1F74229E86A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TextBox 72"/>
          <p:cNvSpPr txBox="1">
            <a:spLocks noChangeArrowheads="1"/>
          </p:cNvSpPr>
          <p:nvPr/>
        </p:nvSpPr>
        <p:spPr bwMode="auto">
          <a:xfrm>
            <a:off x="8748464" y="-11548664"/>
            <a:ext cx="561657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6000" b="1" dirty="0"/>
              <a:t>Crossing Fiber</a:t>
            </a:r>
            <a:endParaRPr lang="zh-CN" altLang="en-US" sz="6000" b="1" dirty="0"/>
          </a:p>
        </p:txBody>
      </p:sp>
      <p:sp>
        <p:nvSpPr>
          <p:cNvPr id="2086" name="TextBox 72"/>
          <p:cNvSpPr txBox="1">
            <a:spLocks noChangeArrowheads="1"/>
          </p:cNvSpPr>
          <p:nvPr/>
        </p:nvSpPr>
        <p:spPr bwMode="auto">
          <a:xfrm>
            <a:off x="-2628800" y="-11548664"/>
            <a:ext cx="49117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6000" b="1" dirty="0"/>
              <a:t>Single Fiber</a:t>
            </a:r>
            <a:endParaRPr lang="zh-CN" altLang="en-US" sz="6000" b="1" dirty="0"/>
          </a:p>
        </p:txBody>
      </p:sp>
      <p:sp>
        <p:nvSpPr>
          <p:cNvPr id="5" name="矩形 4"/>
          <p:cNvSpPr/>
          <p:nvPr/>
        </p:nvSpPr>
        <p:spPr bwMode="auto">
          <a:xfrm>
            <a:off x="-71722" y="-6665913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矩形 5"/>
          <p:cNvSpPr/>
          <p:nvPr/>
        </p:nvSpPr>
        <p:spPr bwMode="auto">
          <a:xfrm>
            <a:off x="-71722" y="-3857625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 bwMode="auto">
          <a:xfrm>
            <a:off x="-71722" y="-1049338"/>
            <a:ext cx="2743200" cy="27432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矩形 10"/>
          <p:cNvSpPr/>
          <p:nvPr/>
        </p:nvSpPr>
        <p:spPr bwMode="auto">
          <a:xfrm>
            <a:off x="-71722" y="-9474200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 bwMode="auto">
          <a:xfrm>
            <a:off x="11364131" y="-1049338"/>
            <a:ext cx="2743200" cy="27432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2" name="矩形 21"/>
          <p:cNvSpPr/>
          <p:nvPr/>
        </p:nvSpPr>
        <p:spPr bwMode="auto">
          <a:xfrm>
            <a:off x="11364131" y="-6665913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3" name="矩形 22"/>
          <p:cNvSpPr/>
          <p:nvPr/>
        </p:nvSpPr>
        <p:spPr bwMode="auto">
          <a:xfrm>
            <a:off x="11364131" y="-3857625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 bwMode="auto">
          <a:xfrm>
            <a:off x="11364131" y="-9472613"/>
            <a:ext cx="2743200" cy="27416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074" name="TextBox 72"/>
          <p:cNvSpPr txBox="1">
            <a:spLocks noChangeArrowheads="1"/>
          </p:cNvSpPr>
          <p:nvPr/>
        </p:nvSpPr>
        <p:spPr bwMode="auto">
          <a:xfrm>
            <a:off x="3139704" y="-10888413"/>
            <a:ext cx="52038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/>
              <a:t>DSI-11 Ex Vivo</a:t>
            </a:r>
          </a:p>
        </p:txBody>
      </p:sp>
      <p:sp>
        <p:nvSpPr>
          <p:cNvPr id="2075" name="TextBox 72"/>
          <p:cNvSpPr txBox="1">
            <a:spLocks noChangeArrowheads="1"/>
          </p:cNvSpPr>
          <p:nvPr/>
        </p:nvSpPr>
        <p:spPr bwMode="auto">
          <a:xfrm>
            <a:off x="-6713400" y="-8452320"/>
            <a:ext cx="11160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i</a:t>
            </a:r>
            <a:endParaRPr lang="zh-CN" altLang="en-US" sz="5400" b="1" dirty="0"/>
          </a:p>
        </p:txBody>
      </p:sp>
      <p:sp>
        <p:nvSpPr>
          <p:cNvPr id="2076" name="TextBox 72"/>
          <p:cNvSpPr txBox="1">
            <a:spLocks noChangeArrowheads="1"/>
          </p:cNvSpPr>
          <p:nvPr/>
        </p:nvSpPr>
        <p:spPr bwMode="auto">
          <a:xfrm>
            <a:off x="-6713400" y="-5667845"/>
            <a:ext cx="11160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ii</a:t>
            </a:r>
            <a:endParaRPr lang="zh-CN" altLang="en-US" sz="5400" b="1" dirty="0"/>
          </a:p>
        </p:txBody>
      </p:sp>
      <p:sp>
        <p:nvSpPr>
          <p:cNvPr id="2077" name="TextBox 72"/>
          <p:cNvSpPr txBox="1">
            <a:spLocks noChangeArrowheads="1"/>
          </p:cNvSpPr>
          <p:nvPr/>
        </p:nvSpPr>
        <p:spPr bwMode="auto">
          <a:xfrm>
            <a:off x="-6713400" y="-2883370"/>
            <a:ext cx="11160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iii</a:t>
            </a:r>
            <a:endParaRPr lang="zh-CN" altLang="en-US" sz="5400" b="1" dirty="0"/>
          </a:p>
        </p:txBody>
      </p:sp>
      <p:sp>
        <p:nvSpPr>
          <p:cNvPr id="2078" name="TextBox 72"/>
          <p:cNvSpPr txBox="1">
            <a:spLocks noChangeArrowheads="1"/>
          </p:cNvSpPr>
          <p:nvPr/>
        </p:nvSpPr>
        <p:spPr bwMode="auto">
          <a:xfrm>
            <a:off x="-6713400" y="-98895"/>
            <a:ext cx="111601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iv</a:t>
            </a:r>
            <a:endParaRPr lang="zh-CN" altLang="en-US" sz="5400" b="1" dirty="0"/>
          </a:p>
        </p:txBody>
      </p:sp>
      <p:sp>
        <p:nvSpPr>
          <p:cNvPr id="2087" name="TextBox 72"/>
          <p:cNvSpPr txBox="1">
            <a:spLocks noChangeArrowheads="1"/>
          </p:cNvSpPr>
          <p:nvPr/>
        </p:nvSpPr>
        <p:spPr bwMode="auto">
          <a:xfrm>
            <a:off x="-5158072" y="-10179777"/>
            <a:ext cx="171926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/>
              <a:t>PDF</a:t>
            </a:r>
            <a:endParaRPr lang="zh-CN" altLang="en-US" sz="4800"/>
          </a:p>
        </p:txBody>
      </p:sp>
      <p:sp>
        <p:nvSpPr>
          <p:cNvPr id="2088" name="TextBox 72"/>
          <p:cNvSpPr txBox="1">
            <a:spLocks noChangeArrowheads="1"/>
          </p:cNvSpPr>
          <p:nvPr/>
        </p:nvSpPr>
        <p:spPr bwMode="auto">
          <a:xfrm>
            <a:off x="6314294" y="-10179777"/>
            <a:ext cx="171926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/>
              <a:t>PDF</a:t>
            </a:r>
            <a:endParaRPr lang="zh-CN" altLang="en-US" sz="4800"/>
          </a:p>
        </p:txBody>
      </p:sp>
      <p:sp>
        <p:nvSpPr>
          <p:cNvPr id="2089" name="TextBox 72"/>
          <p:cNvSpPr txBox="1">
            <a:spLocks noChangeArrowheads="1"/>
          </p:cNvSpPr>
          <p:nvPr/>
        </p:nvSpPr>
        <p:spPr bwMode="auto">
          <a:xfrm>
            <a:off x="490253" y="-10179777"/>
            <a:ext cx="17192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dirty="0"/>
              <a:t>ODF</a:t>
            </a:r>
            <a:endParaRPr lang="zh-CN" altLang="en-US" sz="4800" dirty="0"/>
          </a:p>
        </p:txBody>
      </p:sp>
      <p:sp>
        <p:nvSpPr>
          <p:cNvPr id="2090" name="TextBox 72"/>
          <p:cNvSpPr txBox="1">
            <a:spLocks noChangeArrowheads="1"/>
          </p:cNvSpPr>
          <p:nvPr/>
        </p:nvSpPr>
        <p:spPr bwMode="auto">
          <a:xfrm>
            <a:off x="11814981" y="-10179777"/>
            <a:ext cx="17192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/>
              <a:t>ODF</a:t>
            </a:r>
            <a:endParaRPr lang="zh-CN" altLang="en-US" sz="4800"/>
          </a:p>
        </p:txBody>
      </p:sp>
      <p:sp>
        <p:nvSpPr>
          <p:cNvPr id="2091" name="TextBox 72"/>
          <p:cNvSpPr txBox="1">
            <a:spLocks noChangeArrowheads="1"/>
          </p:cNvSpPr>
          <p:nvPr/>
        </p:nvSpPr>
        <p:spPr bwMode="auto">
          <a:xfrm>
            <a:off x="-2357722" y="-10179777"/>
            <a:ext cx="223043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dirty="0"/>
              <a:t>PDF∙r</a:t>
            </a:r>
            <a:r>
              <a:rPr lang="en-US" altLang="zh-CN" sz="4800" baseline="30000" dirty="0"/>
              <a:t>2</a:t>
            </a:r>
            <a:endParaRPr lang="zh-CN" altLang="en-US" sz="4800" baseline="30000" dirty="0"/>
          </a:p>
        </p:txBody>
      </p:sp>
      <p:sp>
        <p:nvSpPr>
          <p:cNvPr id="2092" name="TextBox 72"/>
          <p:cNvSpPr txBox="1">
            <a:spLocks noChangeArrowheads="1"/>
          </p:cNvSpPr>
          <p:nvPr/>
        </p:nvSpPr>
        <p:spPr bwMode="auto">
          <a:xfrm>
            <a:off x="8820956" y="-10179777"/>
            <a:ext cx="223043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/>
              <a:t>PDF∙r</a:t>
            </a:r>
            <a:r>
              <a:rPr lang="en-US" altLang="zh-CN" sz="4800" baseline="30000"/>
              <a:t>2</a:t>
            </a:r>
            <a:endParaRPr lang="zh-CN" altLang="en-US" sz="4800" baseline="30000"/>
          </a:p>
        </p:txBody>
      </p:sp>
      <p:sp>
        <p:nvSpPr>
          <p:cNvPr id="2093" name="TextBox 72"/>
          <p:cNvSpPr txBox="1">
            <a:spLocks noChangeArrowheads="1"/>
          </p:cNvSpPr>
          <p:nvPr/>
        </p:nvSpPr>
        <p:spPr bwMode="auto">
          <a:xfrm rot="16200000">
            <a:off x="16115392" y="-8698432"/>
            <a:ext cx="28479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No Filter</a:t>
            </a:r>
          </a:p>
          <a:p>
            <a:pPr algn="ctr" eaLnBrk="1" hangingPunct="1"/>
            <a:r>
              <a:rPr lang="en-US" altLang="zh-CN" sz="4000"/>
              <a:t>FOV</a:t>
            </a:r>
          </a:p>
        </p:txBody>
      </p:sp>
      <p:sp>
        <p:nvSpPr>
          <p:cNvPr id="2094" name="TextBox 72"/>
          <p:cNvSpPr txBox="1">
            <a:spLocks noChangeArrowheads="1"/>
          </p:cNvSpPr>
          <p:nvPr/>
        </p:nvSpPr>
        <p:spPr bwMode="auto">
          <a:xfrm rot="16200000">
            <a:off x="16115392" y="-5928245"/>
            <a:ext cx="28479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Hanning</a:t>
            </a:r>
          </a:p>
          <a:p>
            <a:pPr algn="ctr" eaLnBrk="1" hangingPunct="1"/>
            <a:r>
              <a:rPr lang="en-US" altLang="zh-CN" sz="4000"/>
              <a:t>FOV</a:t>
            </a:r>
          </a:p>
        </p:txBody>
      </p:sp>
      <p:sp>
        <p:nvSpPr>
          <p:cNvPr id="2095" name="TextBox 72"/>
          <p:cNvSpPr txBox="1">
            <a:spLocks noChangeArrowheads="1"/>
          </p:cNvSpPr>
          <p:nvPr/>
        </p:nvSpPr>
        <p:spPr bwMode="auto">
          <a:xfrm rot="16200000">
            <a:off x="16115392" y="-3134245"/>
            <a:ext cx="28479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Hamming</a:t>
            </a:r>
          </a:p>
          <a:p>
            <a:pPr algn="ctr" eaLnBrk="1" hangingPunct="1"/>
            <a:r>
              <a:rPr lang="en-US" altLang="zh-CN" sz="4000"/>
              <a:t>FOV</a:t>
            </a:r>
          </a:p>
        </p:txBody>
      </p:sp>
      <p:sp>
        <p:nvSpPr>
          <p:cNvPr id="2096" name="TextBox 72"/>
          <p:cNvSpPr txBox="1">
            <a:spLocks noChangeArrowheads="1"/>
          </p:cNvSpPr>
          <p:nvPr/>
        </p:nvSpPr>
        <p:spPr bwMode="auto">
          <a:xfrm rot="16200000">
            <a:off x="16115392" y="-391045"/>
            <a:ext cx="2847976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Blackman</a:t>
            </a:r>
          </a:p>
          <a:p>
            <a:pPr algn="ctr" eaLnBrk="1" hangingPunct="1"/>
            <a:r>
              <a:rPr lang="en-US" altLang="zh-CN" sz="4000"/>
              <a:t>FOV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-5669247" y="-9474200"/>
            <a:ext cx="2743200" cy="13962063"/>
            <a:chOff x="-5689103" y="-9474200"/>
            <a:chExt cx="2743200" cy="13962063"/>
          </a:xfrm>
        </p:grpSpPr>
        <p:pic>
          <p:nvPicPr>
            <p:cNvPr id="2054" name="图片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689103" y="-9474200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6" name="图片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689103" y="-6665913"/>
              <a:ext cx="2743200" cy="2741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8" name="图片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689103" y="-3857625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0" name="图片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689103" y="-1049338"/>
              <a:ext cx="2743200" cy="2743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5" name="图片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689103" y="1744663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组合 3"/>
          <p:cNvGrpSpPr/>
          <p:nvPr/>
        </p:nvGrpSpPr>
        <p:grpSpPr>
          <a:xfrm>
            <a:off x="-2866599" y="-9474200"/>
            <a:ext cx="2743201" cy="13962063"/>
            <a:chOff x="-2890341" y="-9474200"/>
            <a:chExt cx="2743201" cy="13962063"/>
          </a:xfrm>
        </p:grpSpPr>
        <p:pic>
          <p:nvPicPr>
            <p:cNvPr id="2055" name="图片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90341" y="-9474200"/>
              <a:ext cx="2743201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7" name="图片 1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90341" y="-6665913"/>
              <a:ext cx="2743201" cy="2741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9" name="图片 1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90341" y="-3857625"/>
              <a:ext cx="2743201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1" name="图片 1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90341" y="-1049338"/>
              <a:ext cx="2743201" cy="2743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6" name="图片 1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90341" y="1744663"/>
              <a:ext cx="2743201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" name="组合 11"/>
          <p:cNvGrpSpPr/>
          <p:nvPr/>
        </p:nvGrpSpPr>
        <p:grpSpPr>
          <a:xfrm>
            <a:off x="5765019" y="-9474200"/>
            <a:ext cx="2743200" cy="13962063"/>
            <a:chOff x="5745163" y="-9474200"/>
            <a:chExt cx="2743200" cy="13962063"/>
          </a:xfrm>
        </p:grpSpPr>
        <p:pic>
          <p:nvPicPr>
            <p:cNvPr id="2066" name="图片 2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5163" y="-9474200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8" name="图片 27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6750" y="-6665913"/>
              <a:ext cx="2741613" cy="2741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70" name="图片 29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5163" y="-3857625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72" name="图片 31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5163" y="-1049338"/>
              <a:ext cx="2743200" cy="2743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7" name="图片 31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5163" y="1744663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组合 9"/>
          <p:cNvGrpSpPr/>
          <p:nvPr/>
        </p:nvGrpSpPr>
        <p:grpSpPr>
          <a:xfrm>
            <a:off x="8566319" y="-9474200"/>
            <a:ext cx="2743200" cy="13962063"/>
            <a:chOff x="8543925" y="-9474200"/>
            <a:chExt cx="2743200" cy="13962063"/>
          </a:xfrm>
        </p:grpSpPr>
        <p:pic>
          <p:nvPicPr>
            <p:cNvPr id="2067" name="图片 26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3925" y="-9474200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9" name="图片 28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5513" y="-6665913"/>
              <a:ext cx="2740025" cy="2741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71" name="图片 30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3925" y="-3857625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73" name="图片 32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3925" y="-1049338"/>
              <a:ext cx="2743200" cy="2743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8" name="图片 32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3925" y="1744663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组合 2"/>
          <p:cNvGrpSpPr/>
          <p:nvPr/>
        </p:nvGrpSpPr>
        <p:grpSpPr>
          <a:xfrm>
            <a:off x="-63950" y="-9474200"/>
            <a:ext cx="2743200" cy="13962063"/>
            <a:chOff x="-91578" y="-9474200"/>
            <a:chExt cx="2743200" cy="13962063"/>
          </a:xfrm>
        </p:grpSpPr>
        <p:pic>
          <p:nvPicPr>
            <p:cNvPr id="2097" name="图片 1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1578" y="-9474200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98" name="图片 2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1578" y="-6665913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99" name="图片 3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1578" y="-3857625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0" name="图片 7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1578" y="-1049338"/>
              <a:ext cx="2743200" cy="2743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9" name="图片 7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1578" y="1744663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组合 8"/>
          <p:cNvGrpSpPr/>
          <p:nvPr/>
        </p:nvGrpSpPr>
        <p:grpSpPr>
          <a:xfrm>
            <a:off x="11367619" y="-9472613"/>
            <a:ext cx="2743200" cy="13960476"/>
            <a:chOff x="11344275" y="-9472613"/>
            <a:chExt cx="2743200" cy="13960476"/>
          </a:xfrm>
        </p:grpSpPr>
        <p:pic>
          <p:nvPicPr>
            <p:cNvPr id="2101" name="图片 8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44275" y="-9472613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2" name="图片 9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44275" y="-6665913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3" name="图片 11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44275" y="-3857625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4" name="图片 12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44275" y="-1049338"/>
              <a:ext cx="2743200" cy="2743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10" name="图片 12"/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44275" y="1744663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11" name="TextBox 72"/>
          <p:cNvSpPr txBox="1">
            <a:spLocks noChangeArrowheads="1"/>
          </p:cNvSpPr>
          <p:nvPr/>
        </p:nvSpPr>
        <p:spPr bwMode="auto">
          <a:xfrm rot="16200000">
            <a:off x="16315417" y="2455343"/>
            <a:ext cx="244792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No Filter</a:t>
            </a:r>
          </a:p>
          <a:p>
            <a:pPr algn="ctr" eaLnBrk="1" hangingPunct="1"/>
            <a:r>
              <a:rPr lang="en-US" altLang="zh-CN" sz="4000"/>
              <a:t>MDD</a:t>
            </a:r>
          </a:p>
        </p:txBody>
      </p:sp>
      <p:sp>
        <p:nvSpPr>
          <p:cNvPr id="2112" name="TextBox 72"/>
          <p:cNvSpPr txBox="1">
            <a:spLocks noChangeArrowheads="1"/>
          </p:cNvSpPr>
          <p:nvPr/>
        </p:nvSpPr>
        <p:spPr bwMode="auto">
          <a:xfrm>
            <a:off x="-6713400" y="2906243"/>
            <a:ext cx="11160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v</a:t>
            </a:r>
            <a:endParaRPr lang="zh-CN" altLang="en-US" sz="5400" b="1" dirty="0"/>
          </a:p>
        </p:txBody>
      </p:sp>
      <p:grpSp>
        <p:nvGrpSpPr>
          <p:cNvPr id="2" name="组合 1"/>
          <p:cNvGrpSpPr/>
          <p:nvPr/>
        </p:nvGrpSpPr>
        <p:grpSpPr>
          <a:xfrm>
            <a:off x="2738698" y="-9474200"/>
            <a:ext cx="2743200" cy="13962063"/>
            <a:chOff x="2771800" y="-9460432"/>
            <a:chExt cx="2743200" cy="13962063"/>
          </a:xfrm>
        </p:grpSpPr>
        <p:pic>
          <p:nvPicPr>
            <p:cNvPr id="65" name="图片 1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-9460432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" name="图片 2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-6652145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" name="图片 3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-3843857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" name="图片 7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-1035570"/>
              <a:ext cx="2743200" cy="2743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" name="图片 7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1758431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4" name="TextBox 72"/>
          <p:cNvSpPr txBox="1">
            <a:spLocks noChangeArrowheads="1"/>
          </p:cNvSpPr>
          <p:nvPr/>
        </p:nvSpPr>
        <p:spPr bwMode="auto">
          <a:xfrm>
            <a:off x="2359608" y="-10180512"/>
            <a:ext cx="342532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dirty="0" smtClean="0"/>
              <a:t>ODF Peaks</a:t>
            </a:r>
            <a:endParaRPr lang="zh-CN" altLang="en-US" sz="4800" dirty="0"/>
          </a:p>
        </p:txBody>
      </p:sp>
      <p:grpSp>
        <p:nvGrpSpPr>
          <p:cNvPr id="76" name="组合 75"/>
          <p:cNvGrpSpPr/>
          <p:nvPr/>
        </p:nvGrpSpPr>
        <p:grpSpPr>
          <a:xfrm>
            <a:off x="14168920" y="-9474200"/>
            <a:ext cx="2743200" cy="13962063"/>
            <a:chOff x="2771800" y="-9460432"/>
            <a:chExt cx="2743200" cy="13962063"/>
          </a:xfrm>
        </p:grpSpPr>
        <p:pic>
          <p:nvPicPr>
            <p:cNvPr id="77" name="图片 1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-9460432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8" name="图片 2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-6652145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" name="图片 3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-3843857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" name="图片 7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-1035570"/>
              <a:ext cx="2743200" cy="2743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" name="图片 7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1758431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5" name="TextBox 72"/>
          <p:cNvSpPr txBox="1">
            <a:spLocks noChangeArrowheads="1"/>
          </p:cNvSpPr>
          <p:nvPr/>
        </p:nvSpPr>
        <p:spPr bwMode="auto">
          <a:xfrm>
            <a:off x="13827856" y="-10180512"/>
            <a:ext cx="342532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dirty="0" smtClean="0"/>
              <a:t>ODF Peaks</a:t>
            </a:r>
            <a:endParaRPr lang="zh-CN" altLang="en-US" sz="4800" dirty="0"/>
          </a:p>
        </p:txBody>
      </p:sp>
      <p:sp>
        <p:nvSpPr>
          <p:cNvPr id="89" name="矩形 88"/>
          <p:cNvSpPr/>
          <p:nvPr/>
        </p:nvSpPr>
        <p:spPr bwMode="auto">
          <a:xfrm>
            <a:off x="-71722" y="8851513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0" name="矩形 89"/>
          <p:cNvSpPr/>
          <p:nvPr/>
        </p:nvSpPr>
        <p:spPr bwMode="auto">
          <a:xfrm>
            <a:off x="-71722" y="11659801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1" name="矩形 90"/>
          <p:cNvSpPr/>
          <p:nvPr/>
        </p:nvSpPr>
        <p:spPr bwMode="auto">
          <a:xfrm>
            <a:off x="-71722" y="14468088"/>
            <a:ext cx="2743200" cy="27432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2" name="矩形 91"/>
          <p:cNvSpPr/>
          <p:nvPr/>
        </p:nvSpPr>
        <p:spPr bwMode="auto">
          <a:xfrm>
            <a:off x="-71722" y="6043226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3" name="矩形 92"/>
          <p:cNvSpPr/>
          <p:nvPr/>
        </p:nvSpPr>
        <p:spPr bwMode="auto">
          <a:xfrm>
            <a:off x="11364131" y="14468088"/>
            <a:ext cx="2743200" cy="27432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4" name="矩形 93"/>
          <p:cNvSpPr/>
          <p:nvPr/>
        </p:nvSpPr>
        <p:spPr bwMode="auto">
          <a:xfrm>
            <a:off x="11364131" y="8851513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5" name="矩形 94"/>
          <p:cNvSpPr/>
          <p:nvPr/>
        </p:nvSpPr>
        <p:spPr bwMode="auto">
          <a:xfrm>
            <a:off x="11364131" y="11659801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6" name="矩形 95"/>
          <p:cNvSpPr/>
          <p:nvPr/>
        </p:nvSpPr>
        <p:spPr bwMode="auto">
          <a:xfrm>
            <a:off x="11364131" y="6044813"/>
            <a:ext cx="2743200" cy="27416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7" name="TextBox 72"/>
          <p:cNvSpPr txBox="1">
            <a:spLocks noChangeArrowheads="1"/>
          </p:cNvSpPr>
          <p:nvPr/>
        </p:nvSpPr>
        <p:spPr bwMode="auto">
          <a:xfrm>
            <a:off x="2267744" y="4629013"/>
            <a:ext cx="694774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/>
              <a:t>DSI-11 </a:t>
            </a:r>
            <a:r>
              <a:rPr lang="en-US" altLang="zh-CN" sz="5400" b="1" dirty="0" smtClean="0"/>
              <a:t>b10k In </a:t>
            </a:r>
            <a:r>
              <a:rPr lang="en-US" altLang="zh-CN" sz="5400" b="1" dirty="0"/>
              <a:t>Vivo</a:t>
            </a:r>
          </a:p>
        </p:txBody>
      </p:sp>
      <p:sp>
        <p:nvSpPr>
          <p:cNvPr id="98" name="TextBox 72"/>
          <p:cNvSpPr txBox="1">
            <a:spLocks noChangeArrowheads="1"/>
          </p:cNvSpPr>
          <p:nvPr/>
        </p:nvSpPr>
        <p:spPr bwMode="auto">
          <a:xfrm>
            <a:off x="-6713400" y="7065106"/>
            <a:ext cx="11160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vi</a:t>
            </a:r>
            <a:endParaRPr lang="zh-CN" altLang="en-US" sz="5400" b="1" dirty="0"/>
          </a:p>
        </p:txBody>
      </p:sp>
      <p:sp>
        <p:nvSpPr>
          <p:cNvPr id="99" name="TextBox 72"/>
          <p:cNvSpPr txBox="1">
            <a:spLocks noChangeArrowheads="1"/>
          </p:cNvSpPr>
          <p:nvPr/>
        </p:nvSpPr>
        <p:spPr bwMode="auto">
          <a:xfrm>
            <a:off x="-6713400" y="9849581"/>
            <a:ext cx="11160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vii</a:t>
            </a:r>
            <a:endParaRPr lang="zh-CN" altLang="en-US" sz="5400" b="1" dirty="0"/>
          </a:p>
        </p:txBody>
      </p:sp>
      <p:sp>
        <p:nvSpPr>
          <p:cNvPr id="100" name="TextBox 72"/>
          <p:cNvSpPr txBox="1">
            <a:spLocks noChangeArrowheads="1"/>
          </p:cNvSpPr>
          <p:nvPr/>
        </p:nvSpPr>
        <p:spPr bwMode="auto">
          <a:xfrm>
            <a:off x="-7093296" y="12634056"/>
            <a:ext cx="149590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viii</a:t>
            </a:r>
            <a:endParaRPr lang="zh-CN" altLang="en-US" sz="5400" b="1" dirty="0"/>
          </a:p>
        </p:txBody>
      </p:sp>
      <p:sp>
        <p:nvSpPr>
          <p:cNvPr id="101" name="TextBox 72"/>
          <p:cNvSpPr txBox="1">
            <a:spLocks noChangeArrowheads="1"/>
          </p:cNvSpPr>
          <p:nvPr/>
        </p:nvSpPr>
        <p:spPr bwMode="auto">
          <a:xfrm>
            <a:off x="-6713400" y="15418531"/>
            <a:ext cx="111601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ix</a:t>
            </a:r>
            <a:endParaRPr lang="zh-CN" altLang="en-US" sz="5400" b="1" dirty="0"/>
          </a:p>
        </p:txBody>
      </p:sp>
      <p:sp>
        <p:nvSpPr>
          <p:cNvPr id="108" name="TextBox 72"/>
          <p:cNvSpPr txBox="1">
            <a:spLocks noChangeArrowheads="1"/>
          </p:cNvSpPr>
          <p:nvPr/>
        </p:nvSpPr>
        <p:spPr bwMode="auto">
          <a:xfrm>
            <a:off x="-5158072" y="5337649"/>
            <a:ext cx="171926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/>
              <a:t>PDF</a:t>
            </a:r>
            <a:endParaRPr lang="zh-CN" altLang="en-US" sz="4800"/>
          </a:p>
        </p:txBody>
      </p:sp>
      <p:sp>
        <p:nvSpPr>
          <p:cNvPr id="109" name="TextBox 72"/>
          <p:cNvSpPr txBox="1">
            <a:spLocks noChangeArrowheads="1"/>
          </p:cNvSpPr>
          <p:nvPr/>
        </p:nvSpPr>
        <p:spPr bwMode="auto">
          <a:xfrm>
            <a:off x="6314294" y="5337649"/>
            <a:ext cx="171926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/>
              <a:t>PDF</a:t>
            </a:r>
            <a:endParaRPr lang="zh-CN" altLang="en-US" sz="4800"/>
          </a:p>
        </p:txBody>
      </p:sp>
      <p:sp>
        <p:nvSpPr>
          <p:cNvPr id="110" name="TextBox 72"/>
          <p:cNvSpPr txBox="1">
            <a:spLocks noChangeArrowheads="1"/>
          </p:cNvSpPr>
          <p:nvPr/>
        </p:nvSpPr>
        <p:spPr bwMode="auto">
          <a:xfrm>
            <a:off x="490253" y="5337649"/>
            <a:ext cx="17192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dirty="0"/>
              <a:t>ODF</a:t>
            </a:r>
            <a:endParaRPr lang="zh-CN" altLang="en-US" sz="4800" dirty="0"/>
          </a:p>
        </p:txBody>
      </p:sp>
      <p:sp>
        <p:nvSpPr>
          <p:cNvPr id="111" name="TextBox 72"/>
          <p:cNvSpPr txBox="1">
            <a:spLocks noChangeArrowheads="1"/>
          </p:cNvSpPr>
          <p:nvPr/>
        </p:nvSpPr>
        <p:spPr bwMode="auto">
          <a:xfrm>
            <a:off x="11814981" y="5337649"/>
            <a:ext cx="17192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/>
              <a:t>ODF</a:t>
            </a:r>
            <a:endParaRPr lang="zh-CN" altLang="en-US" sz="4800"/>
          </a:p>
        </p:txBody>
      </p:sp>
      <p:sp>
        <p:nvSpPr>
          <p:cNvPr id="112" name="TextBox 72"/>
          <p:cNvSpPr txBox="1">
            <a:spLocks noChangeArrowheads="1"/>
          </p:cNvSpPr>
          <p:nvPr/>
        </p:nvSpPr>
        <p:spPr bwMode="auto">
          <a:xfrm>
            <a:off x="-2357722" y="5337649"/>
            <a:ext cx="223043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dirty="0"/>
              <a:t>PDF∙r</a:t>
            </a:r>
            <a:r>
              <a:rPr lang="en-US" altLang="zh-CN" sz="4800" baseline="30000" dirty="0"/>
              <a:t>2</a:t>
            </a:r>
            <a:endParaRPr lang="zh-CN" altLang="en-US" sz="4800" baseline="30000" dirty="0"/>
          </a:p>
        </p:txBody>
      </p:sp>
      <p:sp>
        <p:nvSpPr>
          <p:cNvPr id="113" name="TextBox 72"/>
          <p:cNvSpPr txBox="1">
            <a:spLocks noChangeArrowheads="1"/>
          </p:cNvSpPr>
          <p:nvPr/>
        </p:nvSpPr>
        <p:spPr bwMode="auto">
          <a:xfrm>
            <a:off x="8820956" y="5337649"/>
            <a:ext cx="223043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/>
              <a:t>PDF∙r</a:t>
            </a:r>
            <a:r>
              <a:rPr lang="en-US" altLang="zh-CN" sz="4800" baseline="30000"/>
              <a:t>2</a:t>
            </a:r>
            <a:endParaRPr lang="zh-CN" altLang="en-US" sz="4800" baseline="30000"/>
          </a:p>
        </p:txBody>
      </p:sp>
      <p:sp>
        <p:nvSpPr>
          <p:cNvPr id="114" name="TextBox 72"/>
          <p:cNvSpPr txBox="1">
            <a:spLocks noChangeArrowheads="1"/>
          </p:cNvSpPr>
          <p:nvPr/>
        </p:nvSpPr>
        <p:spPr bwMode="auto">
          <a:xfrm rot="16200000">
            <a:off x="16115392" y="6818994"/>
            <a:ext cx="28479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No Filter</a:t>
            </a:r>
          </a:p>
          <a:p>
            <a:pPr algn="ctr" eaLnBrk="1" hangingPunct="1"/>
            <a:r>
              <a:rPr lang="en-US" altLang="zh-CN" sz="4000"/>
              <a:t>FOV</a:t>
            </a:r>
          </a:p>
        </p:txBody>
      </p:sp>
      <p:sp>
        <p:nvSpPr>
          <p:cNvPr id="115" name="TextBox 72"/>
          <p:cNvSpPr txBox="1">
            <a:spLocks noChangeArrowheads="1"/>
          </p:cNvSpPr>
          <p:nvPr/>
        </p:nvSpPr>
        <p:spPr bwMode="auto">
          <a:xfrm rot="16200000">
            <a:off x="16115392" y="9589181"/>
            <a:ext cx="28479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Hanning</a:t>
            </a:r>
          </a:p>
          <a:p>
            <a:pPr algn="ctr" eaLnBrk="1" hangingPunct="1"/>
            <a:r>
              <a:rPr lang="en-US" altLang="zh-CN" sz="4000"/>
              <a:t>FOV</a:t>
            </a:r>
          </a:p>
        </p:txBody>
      </p:sp>
      <p:sp>
        <p:nvSpPr>
          <p:cNvPr id="116" name="TextBox 72"/>
          <p:cNvSpPr txBox="1">
            <a:spLocks noChangeArrowheads="1"/>
          </p:cNvSpPr>
          <p:nvPr/>
        </p:nvSpPr>
        <p:spPr bwMode="auto">
          <a:xfrm rot="16200000">
            <a:off x="16115392" y="12383181"/>
            <a:ext cx="28479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Hamming</a:t>
            </a:r>
          </a:p>
          <a:p>
            <a:pPr algn="ctr" eaLnBrk="1" hangingPunct="1"/>
            <a:r>
              <a:rPr lang="en-US" altLang="zh-CN" sz="4000"/>
              <a:t>FOV</a:t>
            </a:r>
          </a:p>
        </p:txBody>
      </p:sp>
      <p:sp>
        <p:nvSpPr>
          <p:cNvPr id="117" name="TextBox 72"/>
          <p:cNvSpPr txBox="1">
            <a:spLocks noChangeArrowheads="1"/>
          </p:cNvSpPr>
          <p:nvPr/>
        </p:nvSpPr>
        <p:spPr bwMode="auto">
          <a:xfrm rot="16200000">
            <a:off x="16115392" y="15126381"/>
            <a:ext cx="2847976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Blackman</a:t>
            </a:r>
          </a:p>
          <a:p>
            <a:pPr algn="ctr" eaLnBrk="1" hangingPunct="1"/>
            <a:r>
              <a:rPr lang="en-US" altLang="zh-CN" sz="4000"/>
              <a:t>FOV</a:t>
            </a:r>
          </a:p>
        </p:txBody>
      </p:sp>
      <p:grpSp>
        <p:nvGrpSpPr>
          <p:cNvPr id="118" name="组合 117"/>
          <p:cNvGrpSpPr/>
          <p:nvPr/>
        </p:nvGrpSpPr>
        <p:grpSpPr>
          <a:xfrm>
            <a:off x="-5669247" y="6043226"/>
            <a:ext cx="2743200" cy="13962063"/>
            <a:chOff x="-5689103" y="-9474200"/>
            <a:chExt cx="2743200" cy="13962063"/>
          </a:xfrm>
        </p:grpSpPr>
        <p:pic>
          <p:nvPicPr>
            <p:cNvPr id="167" name="图片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689103" y="-9474200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8" name="图片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689103" y="-6665913"/>
              <a:ext cx="2743200" cy="2741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9" name="图片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689103" y="-3857625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0" name="图片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689103" y="-1049338"/>
              <a:ext cx="2743200" cy="2743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1" name="图片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689103" y="1744663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9" name="组合 118"/>
          <p:cNvGrpSpPr/>
          <p:nvPr/>
        </p:nvGrpSpPr>
        <p:grpSpPr>
          <a:xfrm>
            <a:off x="-2866599" y="6043226"/>
            <a:ext cx="2743201" cy="13962063"/>
            <a:chOff x="-2890341" y="-9474200"/>
            <a:chExt cx="2743201" cy="13962063"/>
          </a:xfrm>
        </p:grpSpPr>
        <p:pic>
          <p:nvPicPr>
            <p:cNvPr id="162" name="图片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90341" y="-9474200"/>
              <a:ext cx="2743201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" name="图片 1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90341" y="-6665913"/>
              <a:ext cx="2743201" cy="2741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4" name="图片 1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90341" y="-3857625"/>
              <a:ext cx="2743201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5" name="图片 1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90341" y="-1049338"/>
              <a:ext cx="2743201" cy="2743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6" name="图片 1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90341" y="1744663"/>
              <a:ext cx="2743201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0" name="组合 119"/>
          <p:cNvGrpSpPr/>
          <p:nvPr/>
        </p:nvGrpSpPr>
        <p:grpSpPr>
          <a:xfrm>
            <a:off x="5765019" y="6043226"/>
            <a:ext cx="2743200" cy="13962063"/>
            <a:chOff x="5745163" y="-9474200"/>
            <a:chExt cx="2743200" cy="13962063"/>
          </a:xfrm>
        </p:grpSpPr>
        <p:pic>
          <p:nvPicPr>
            <p:cNvPr id="157" name="图片 2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5163" y="-9474200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8" name="图片 27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6750" y="-6665913"/>
              <a:ext cx="2741613" cy="2741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9" name="图片 29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5163" y="-3857625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0" name="图片 31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5163" y="-1049338"/>
              <a:ext cx="2743200" cy="2743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1" name="图片 31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5163" y="1744663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1" name="组合 120"/>
          <p:cNvGrpSpPr/>
          <p:nvPr/>
        </p:nvGrpSpPr>
        <p:grpSpPr>
          <a:xfrm>
            <a:off x="8566319" y="6043226"/>
            <a:ext cx="2743200" cy="13962063"/>
            <a:chOff x="8543925" y="-9474200"/>
            <a:chExt cx="2743200" cy="13962063"/>
          </a:xfrm>
        </p:grpSpPr>
        <p:pic>
          <p:nvPicPr>
            <p:cNvPr id="152" name="图片 26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3925" y="-9474200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" name="图片 28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5513" y="-6665913"/>
              <a:ext cx="2740025" cy="2741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4" name="图片 30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3925" y="-3857625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5" name="图片 32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3925" y="-1049338"/>
              <a:ext cx="2743200" cy="2743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6" name="图片 32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3925" y="1744663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2" name="组合 121"/>
          <p:cNvGrpSpPr/>
          <p:nvPr/>
        </p:nvGrpSpPr>
        <p:grpSpPr>
          <a:xfrm>
            <a:off x="-63950" y="6043226"/>
            <a:ext cx="2743200" cy="13962063"/>
            <a:chOff x="-91578" y="-9474200"/>
            <a:chExt cx="2743200" cy="13962063"/>
          </a:xfrm>
        </p:grpSpPr>
        <p:pic>
          <p:nvPicPr>
            <p:cNvPr id="147" name="图片 1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1578" y="-9474200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8" name="图片 2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1578" y="-6665913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9" name="图片 3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1578" y="-3857625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0" name="图片 7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1578" y="-1049338"/>
              <a:ext cx="2743200" cy="2743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1" name="图片 7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1578" y="1744663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3" name="组合 122"/>
          <p:cNvGrpSpPr/>
          <p:nvPr/>
        </p:nvGrpSpPr>
        <p:grpSpPr>
          <a:xfrm>
            <a:off x="11367619" y="6044813"/>
            <a:ext cx="2743200" cy="13960476"/>
            <a:chOff x="11344275" y="-9472613"/>
            <a:chExt cx="2743200" cy="13960476"/>
          </a:xfrm>
        </p:grpSpPr>
        <p:pic>
          <p:nvPicPr>
            <p:cNvPr id="142" name="图片 8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44275" y="-9472613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" name="图片 9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44275" y="-6665913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4" name="图片 11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44275" y="-3857625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5" name="图片 12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44275" y="-1049338"/>
              <a:ext cx="2743200" cy="2743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6" name="图片 12"/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44275" y="1744663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4" name="TextBox 72"/>
          <p:cNvSpPr txBox="1">
            <a:spLocks noChangeArrowheads="1"/>
          </p:cNvSpPr>
          <p:nvPr/>
        </p:nvSpPr>
        <p:spPr bwMode="auto">
          <a:xfrm rot="16200000">
            <a:off x="16315417" y="17972769"/>
            <a:ext cx="244792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No Filter</a:t>
            </a:r>
          </a:p>
          <a:p>
            <a:pPr algn="ctr" eaLnBrk="1" hangingPunct="1"/>
            <a:r>
              <a:rPr lang="en-US" altLang="zh-CN" sz="4000"/>
              <a:t>MDD</a:t>
            </a:r>
          </a:p>
        </p:txBody>
      </p:sp>
      <p:sp>
        <p:nvSpPr>
          <p:cNvPr id="125" name="TextBox 72"/>
          <p:cNvSpPr txBox="1">
            <a:spLocks noChangeArrowheads="1"/>
          </p:cNvSpPr>
          <p:nvPr/>
        </p:nvSpPr>
        <p:spPr bwMode="auto">
          <a:xfrm>
            <a:off x="-6713400" y="18423669"/>
            <a:ext cx="11160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x</a:t>
            </a:r>
            <a:endParaRPr lang="zh-CN" altLang="en-US" sz="5400" b="1" dirty="0"/>
          </a:p>
        </p:txBody>
      </p:sp>
      <p:grpSp>
        <p:nvGrpSpPr>
          <p:cNvPr id="126" name="组合 125"/>
          <p:cNvGrpSpPr/>
          <p:nvPr/>
        </p:nvGrpSpPr>
        <p:grpSpPr>
          <a:xfrm>
            <a:off x="2738698" y="6043226"/>
            <a:ext cx="2743200" cy="13962063"/>
            <a:chOff x="2771800" y="-9460432"/>
            <a:chExt cx="2743200" cy="13962063"/>
          </a:xfrm>
        </p:grpSpPr>
        <p:pic>
          <p:nvPicPr>
            <p:cNvPr id="137" name="图片 1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-9460432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8" name="图片 2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-6652145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9" name="图片 3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-3843857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0" name="图片 7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-1035570"/>
              <a:ext cx="2743200" cy="2743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1" name="图片 7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1758431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7" name="TextBox 72"/>
          <p:cNvSpPr txBox="1">
            <a:spLocks noChangeArrowheads="1"/>
          </p:cNvSpPr>
          <p:nvPr/>
        </p:nvSpPr>
        <p:spPr bwMode="auto">
          <a:xfrm>
            <a:off x="2359608" y="5336914"/>
            <a:ext cx="342532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dirty="0" smtClean="0"/>
              <a:t>ODF Peaks</a:t>
            </a:r>
            <a:endParaRPr lang="zh-CN" altLang="en-US" sz="4800" dirty="0"/>
          </a:p>
        </p:txBody>
      </p:sp>
      <p:grpSp>
        <p:nvGrpSpPr>
          <p:cNvPr id="129" name="组合 128"/>
          <p:cNvGrpSpPr/>
          <p:nvPr/>
        </p:nvGrpSpPr>
        <p:grpSpPr>
          <a:xfrm>
            <a:off x="14168920" y="6043226"/>
            <a:ext cx="2743200" cy="13962063"/>
            <a:chOff x="2771800" y="-9460432"/>
            <a:chExt cx="2743200" cy="13962063"/>
          </a:xfrm>
        </p:grpSpPr>
        <p:pic>
          <p:nvPicPr>
            <p:cNvPr id="132" name="图片 1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-9460432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" name="图片 2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-6652145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4" name="图片 3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-3843857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5" name="图片 7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-1035570"/>
              <a:ext cx="2743200" cy="2743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6" name="图片 7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1758431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0" name="TextBox 72"/>
          <p:cNvSpPr txBox="1">
            <a:spLocks noChangeArrowheads="1"/>
          </p:cNvSpPr>
          <p:nvPr/>
        </p:nvSpPr>
        <p:spPr bwMode="auto">
          <a:xfrm>
            <a:off x="13827856" y="5336914"/>
            <a:ext cx="342532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dirty="0" smtClean="0"/>
              <a:t>ODF Peaks</a:t>
            </a:r>
            <a:endParaRPr lang="zh-CN" altLang="en-US" sz="4800" dirty="0"/>
          </a:p>
        </p:txBody>
      </p:sp>
      <p:sp>
        <p:nvSpPr>
          <p:cNvPr id="173" name="矩形 172"/>
          <p:cNvSpPr/>
          <p:nvPr/>
        </p:nvSpPr>
        <p:spPr bwMode="auto">
          <a:xfrm>
            <a:off x="-71722" y="24368939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4" name="矩形 173"/>
          <p:cNvSpPr/>
          <p:nvPr/>
        </p:nvSpPr>
        <p:spPr bwMode="auto">
          <a:xfrm>
            <a:off x="-71722" y="27177227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5" name="矩形 174"/>
          <p:cNvSpPr/>
          <p:nvPr/>
        </p:nvSpPr>
        <p:spPr bwMode="auto">
          <a:xfrm>
            <a:off x="-71722" y="29985514"/>
            <a:ext cx="2743200" cy="27432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6" name="矩形 175"/>
          <p:cNvSpPr/>
          <p:nvPr/>
        </p:nvSpPr>
        <p:spPr bwMode="auto">
          <a:xfrm>
            <a:off x="-71722" y="21560652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7" name="矩形 176"/>
          <p:cNvSpPr/>
          <p:nvPr/>
        </p:nvSpPr>
        <p:spPr bwMode="auto">
          <a:xfrm>
            <a:off x="11364131" y="29985514"/>
            <a:ext cx="2743200" cy="27432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8" name="矩形 177"/>
          <p:cNvSpPr/>
          <p:nvPr/>
        </p:nvSpPr>
        <p:spPr bwMode="auto">
          <a:xfrm>
            <a:off x="11364131" y="24368939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9" name="矩形 178"/>
          <p:cNvSpPr/>
          <p:nvPr/>
        </p:nvSpPr>
        <p:spPr bwMode="auto">
          <a:xfrm>
            <a:off x="11364131" y="27177227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80" name="矩形 179"/>
          <p:cNvSpPr/>
          <p:nvPr/>
        </p:nvSpPr>
        <p:spPr bwMode="auto">
          <a:xfrm>
            <a:off x="11364131" y="21562239"/>
            <a:ext cx="2743200" cy="27416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81" name="TextBox 72"/>
          <p:cNvSpPr txBox="1">
            <a:spLocks noChangeArrowheads="1"/>
          </p:cNvSpPr>
          <p:nvPr/>
        </p:nvSpPr>
        <p:spPr bwMode="auto">
          <a:xfrm>
            <a:off x="2274375" y="20146439"/>
            <a:ext cx="693448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/>
              <a:t>DSI-11 </a:t>
            </a:r>
            <a:r>
              <a:rPr lang="en-US" altLang="zh-CN" sz="5400" b="1" dirty="0" smtClean="0"/>
              <a:t>b7k In </a:t>
            </a:r>
            <a:r>
              <a:rPr lang="en-US" altLang="zh-CN" sz="5400" b="1" dirty="0"/>
              <a:t>Vivo</a:t>
            </a:r>
          </a:p>
        </p:txBody>
      </p:sp>
      <p:sp>
        <p:nvSpPr>
          <p:cNvPr id="182" name="TextBox 72"/>
          <p:cNvSpPr txBox="1">
            <a:spLocks noChangeArrowheads="1"/>
          </p:cNvSpPr>
          <p:nvPr/>
        </p:nvSpPr>
        <p:spPr bwMode="auto">
          <a:xfrm>
            <a:off x="-6713400" y="22582532"/>
            <a:ext cx="11160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xi</a:t>
            </a:r>
            <a:endParaRPr lang="zh-CN" altLang="en-US" sz="5400" b="1" dirty="0"/>
          </a:p>
        </p:txBody>
      </p:sp>
      <p:sp>
        <p:nvSpPr>
          <p:cNvPr id="183" name="TextBox 72"/>
          <p:cNvSpPr txBox="1">
            <a:spLocks noChangeArrowheads="1"/>
          </p:cNvSpPr>
          <p:nvPr/>
        </p:nvSpPr>
        <p:spPr bwMode="auto">
          <a:xfrm>
            <a:off x="-6713400" y="25367007"/>
            <a:ext cx="11160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xii</a:t>
            </a:r>
            <a:endParaRPr lang="zh-CN" altLang="en-US" sz="5400" b="1" dirty="0"/>
          </a:p>
        </p:txBody>
      </p:sp>
      <p:sp>
        <p:nvSpPr>
          <p:cNvPr id="184" name="TextBox 72"/>
          <p:cNvSpPr txBox="1">
            <a:spLocks noChangeArrowheads="1"/>
          </p:cNvSpPr>
          <p:nvPr/>
        </p:nvSpPr>
        <p:spPr bwMode="auto">
          <a:xfrm>
            <a:off x="-7093296" y="28151482"/>
            <a:ext cx="149590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xiii</a:t>
            </a:r>
            <a:endParaRPr lang="zh-CN" altLang="en-US" sz="5400" b="1" dirty="0"/>
          </a:p>
        </p:txBody>
      </p:sp>
      <p:sp>
        <p:nvSpPr>
          <p:cNvPr id="185" name="TextBox 72"/>
          <p:cNvSpPr txBox="1">
            <a:spLocks noChangeArrowheads="1"/>
          </p:cNvSpPr>
          <p:nvPr/>
        </p:nvSpPr>
        <p:spPr bwMode="auto">
          <a:xfrm>
            <a:off x="-7093296" y="30935957"/>
            <a:ext cx="149590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xiv</a:t>
            </a:r>
            <a:endParaRPr lang="zh-CN" altLang="en-US" sz="5400" b="1" dirty="0"/>
          </a:p>
        </p:txBody>
      </p:sp>
      <p:sp>
        <p:nvSpPr>
          <p:cNvPr id="186" name="TextBox 72"/>
          <p:cNvSpPr txBox="1">
            <a:spLocks noChangeArrowheads="1"/>
          </p:cNvSpPr>
          <p:nvPr/>
        </p:nvSpPr>
        <p:spPr bwMode="auto">
          <a:xfrm>
            <a:off x="-4856447" y="35360790"/>
            <a:ext cx="11160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b="1"/>
              <a:t>a</a:t>
            </a:r>
            <a:endParaRPr lang="zh-CN" altLang="en-US" sz="4800" b="1"/>
          </a:p>
        </p:txBody>
      </p:sp>
      <p:sp>
        <p:nvSpPr>
          <p:cNvPr id="187" name="TextBox 72"/>
          <p:cNvSpPr txBox="1">
            <a:spLocks noChangeArrowheads="1"/>
          </p:cNvSpPr>
          <p:nvPr/>
        </p:nvSpPr>
        <p:spPr bwMode="auto">
          <a:xfrm>
            <a:off x="-1800509" y="35360790"/>
            <a:ext cx="11160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b="1"/>
              <a:t>b</a:t>
            </a:r>
            <a:endParaRPr lang="zh-CN" altLang="en-US" sz="4800" b="1"/>
          </a:p>
        </p:txBody>
      </p:sp>
      <p:sp>
        <p:nvSpPr>
          <p:cNvPr id="188" name="TextBox 72"/>
          <p:cNvSpPr txBox="1">
            <a:spLocks noChangeArrowheads="1"/>
          </p:cNvSpPr>
          <p:nvPr/>
        </p:nvSpPr>
        <p:spPr bwMode="auto">
          <a:xfrm>
            <a:off x="791878" y="35360790"/>
            <a:ext cx="111601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b="1"/>
              <a:t>c</a:t>
            </a:r>
            <a:endParaRPr lang="zh-CN" altLang="en-US" sz="4800" b="1"/>
          </a:p>
        </p:txBody>
      </p:sp>
      <p:sp>
        <p:nvSpPr>
          <p:cNvPr id="189" name="TextBox 72"/>
          <p:cNvSpPr txBox="1">
            <a:spLocks noChangeArrowheads="1"/>
          </p:cNvSpPr>
          <p:nvPr/>
        </p:nvSpPr>
        <p:spPr bwMode="auto">
          <a:xfrm>
            <a:off x="6615919" y="35360790"/>
            <a:ext cx="11176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/>
              <a:t>e</a:t>
            </a:r>
            <a:endParaRPr lang="zh-CN" altLang="en-US" sz="4800" b="1" dirty="0"/>
          </a:p>
        </p:txBody>
      </p:sp>
      <p:sp>
        <p:nvSpPr>
          <p:cNvPr id="190" name="TextBox 72"/>
          <p:cNvSpPr txBox="1">
            <a:spLocks noChangeArrowheads="1"/>
          </p:cNvSpPr>
          <p:nvPr/>
        </p:nvSpPr>
        <p:spPr bwMode="auto">
          <a:xfrm>
            <a:off x="9378169" y="35360790"/>
            <a:ext cx="11160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/>
              <a:t>f</a:t>
            </a:r>
            <a:endParaRPr lang="zh-CN" altLang="en-US" sz="4800" b="1" dirty="0"/>
          </a:p>
        </p:txBody>
      </p:sp>
      <p:sp>
        <p:nvSpPr>
          <p:cNvPr id="191" name="TextBox 72"/>
          <p:cNvSpPr txBox="1">
            <a:spLocks noChangeArrowheads="1"/>
          </p:cNvSpPr>
          <p:nvPr/>
        </p:nvSpPr>
        <p:spPr bwMode="auto">
          <a:xfrm>
            <a:off x="12116606" y="35360790"/>
            <a:ext cx="111601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/>
              <a:t>g</a:t>
            </a:r>
            <a:endParaRPr lang="zh-CN" altLang="en-US" sz="4800" b="1" dirty="0"/>
          </a:p>
        </p:txBody>
      </p:sp>
      <p:sp>
        <p:nvSpPr>
          <p:cNvPr id="192" name="TextBox 72"/>
          <p:cNvSpPr txBox="1">
            <a:spLocks noChangeArrowheads="1"/>
          </p:cNvSpPr>
          <p:nvPr/>
        </p:nvSpPr>
        <p:spPr bwMode="auto">
          <a:xfrm>
            <a:off x="-5158072" y="20855075"/>
            <a:ext cx="171926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/>
              <a:t>PDF</a:t>
            </a:r>
            <a:endParaRPr lang="zh-CN" altLang="en-US" sz="4800"/>
          </a:p>
        </p:txBody>
      </p:sp>
      <p:sp>
        <p:nvSpPr>
          <p:cNvPr id="193" name="TextBox 72"/>
          <p:cNvSpPr txBox="1">
            <a:spLocks noChangeArrowheads="1"/>
          </p:cNvSpPr>
          <p:nvPr/>
        </p:nvSpPr>
        <p:spPr bwMode="auto">
          <a:xfrm>
            <a:off x="6314294" y="20855075"/>
            <a:ext cx="171926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/>
              <a:t>PDF</a:t>
            </a:r>
            <a:endParaRPr lang="zh-CN" altLang="en-US" sz="4800"/>
          </a:p>
        </p:txBody>
      </p:sp>
      <p:sp>
        <p:nvSpPr>
          <p:cNvPr id="194" name="TextBox 72"/>
          <p:cNvSpPr txBox="1">
            <a:spLocks noChangeArrowheads="1"/>
          </p:cNvSpPr>
          <p:nvPr/>
        </p:nvSpPr>
        <p:spPr bwMode="auto">
          <a:xfrm>
            <a:off x="490253" y="20855075"/>
            <a:ext cx="17192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dirty="0"/>
              <a:t>ODF</a:t>
            </a:r>
            <a:endParaRPr lang="zh-CN" altLang="en-US" sz="4800" dirty="0"/>
          </a:p>
        </p:txBody>
      </p:sp>
      <p:sp>
        <p:nvSpPr>
          <p:cNvPr id="195" name="TextBox 72"/>
          <p:cNvSpPr txBox="1">
            <a:spLocks noChangeArrowheads="1"/>
          </p:cNvSpPr>
          <p:nvPr/>
        </p:nvSpPr>
        <p:spPr bwMode="auto">
          <a:xfrm>
            <a:off x="11814981" y="20855075"/>
            <a:ext cx="17192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/>
              <a:t>ODF</a:t>
            </a:r>
            <a:endParaRPr lang="zh-CN" altLang="en-US" sz="4800"/>
          </a:p>
        </p:txBody>
      </p:sp>
      <p:sp>
        <p:nvSpPr>
          <p:cNvPr id="196" name="TextBox 72"/>
          <p:cNvSpPr txBox="1">
            <a:spLocks noChangeArrowheads="1"/>
          </p:cNvSpPr>
          <p:nvPr/>
        </p:nvSpPr>
        <p:spPr bwMode="auto">
          <a:xfrm>
            <a:off x="-2357722" y="20855075"/>
            <a:ext cx="223043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dirty="0"/>
              <a:t>PDF∙r</a:t>
            </a:r>
            <a:r>
              <a:rPr lang="en-US" altLang="zh-CN" sz="4800" baseline="30000" dirty="0"/>
              <a:t>2</a:t>
            </a:r>
            <a:endParaRPr lang="zh-CN" altLang="en-US" sz="4800" baseline="30000" dirty="0"/>
          </a:p>
        </p:txBody>
      </p:sp>
      <p:sp>
        <p:nvSpPr>
          <p:cNvPr id="197" name="TextBox 72"/>
          <p:cNvSpPr txBox="1">
            <a:spLocks noChangeArrowheads="1"/>
          </p:cNvSpPr>
          <p:nvPr/>
        </p:nvSpPr>
        <p:spPr bwMode="auto">
          <a:xfrm>
            <a:off x="8820956" y="20855075"/>
            <a:ext cx="223043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/>
              <a:t>PDF∙r</a:t>
            </a:r>
            <a:r>
              <a:rPr lang="en-US" altLang="zh-CN" sz="4800" baseline="30000"/>
              <a:t>2</a:t>
            </a:r>
            <a:endParaRPr lang="zh-CN" altLang="en-US" sz="4800" baseline="30000"/>
          </a:p>
        </p:txBody>
      </p:sp>
      <p:sp>
        <p:nvSpPr>
          <p:cNvPr id="198" name="TextBox 72"/>
          <p:cNvSpPr txBox="1">
            <a:spLocks noChangeArrowheads="1"/>
          </p:cNvSpPr>
          <p:nvPr/>
        </p:nvSpPr>
        <p:spPr bwMode="auto">
          <a:xfrm rot="16200000">
            <a:off x="16115392" y="22336420"/>
            <a:ext cx="28479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No Filter</a:t>
            </a:r>
          </a:p>
          <a:p>
            <a:pPr algn="ctr" eaLnBrk="1" hangingPunct="1"/>
            <a:r>
              <a:rPr lang="en-US" altLang="zh-CN" sz="4000"/>
              <a:t>FOV</a:t>
            </a:r>
          </a:p>
        </p:txBody>
      </p:sp>
      <p:sp>
        <p:nvSpPr>
          <p:cNvPr id="199" name="TextBox 72"/>
          <p:cNvSpPr txBox="1">
            <a:spLocks noChangeArrowheads="1"/>
          </p:cNvSpPr>
          <p:nvPr/>
        </p:nvSpPr>
        <p:spPr bwMode="auto">
          <a:xfrm rot="16200000">
            <a:off x="16115392" y="25106607"/>
            <a:ext cx="28479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Hanning</a:t>
            </a:r>
          </a:p>
          <a:p>
            <a:pPr algn="ctr" eaLnBrk="1" hangingPunct="1"/>
            <a:r>
              <a:rPr lang="en-US" altLang="zh-CN" sz="4000"/>
              <a:t>FOV</a:t>
            </a:r>
          </a:p>
        </p:txBody>
      </p:sp>
      <p:sp>
        <p:nvSpPr>
          <p:cNvPr id="200" name="TextBox 72"/>
          <p:cNvSpPr txBox="1">
            <a:spLocks noChangeArrowheads="1"/>
          </p:cNvSpPr>
          <p:nvPr/>
        </p:nvSpPr>
        <p:spPr bwMode="auto">
          <a:xfrm rot="16200000">
            <a:off x="16115392" y="27900607"/>
            <a:ext cx="28479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Hamming</a:t>
            </a:r>
          </a:p>
          <a:p>
            <a:pPr algn="ctr" eaLnBrk="1" hangingPunct="1"/>
            <a:r>
              <a:rPr lang="en-US" altLang="zh-CN" sz="4000"/>
              <a:t>FOV</a:t>
            </a:r>
          </a:p>
        </p:txBody>
      </p:sp>
      <p:sp>
        <p:nvSpPr>
          <p:cNvPr id="201" name="TextBox 72"/>
          <p:cNvSpPr txBox="1">
            <a:spLocks noChangeArrowheads="1"/>
          </p:cNvSpPr>
          <p:nvPr/>
        </p:nvSpPr>
        <p:spPr bwMode="auto">
          <a:xfrm rot="16200000">
            <a:off x="16115392" y="30643807"/>
            <a:ext cx="2847976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Blackman</a:t>
            </a:r>
          </a:p>
          <a:p>
            <a:pPr algn="ctr" eaLnBrk="1" hangingPunct="1"/>
            <a:r>
              <a:rPr lang="en-US" altLang="zh-CN" sz="4000"/>
              <a:t>FOV</a:t>
            </a:r>
          </a:p>
        </p:txBody>
      </p:sp>
      <p:grpSp>
        <p:nvGrpSpPr>
          <p:cNvPr id="202" name="组合 201"/>
          <p:cNvGrpSpPr/>
          <p:nvPr/>
        </p:nvGrpSpPr>
        <p:grpSpPr>
          <a:xfrm>
            <a:off x="-5669247" y="21560652"/>
            <a:ext cx="2743200" cy="13962063"/>
            <a:chOff x="-5689103" y="-9474200"/>
            <a:chExt cx="2743200" cy="13962063"/>
          </a:xfrm>
        </p:grpSpPr>
        <p:pic>
          <p:nvPicPr>
            <p:cNvPr id="251" name="图片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689103" y="-9474200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2" name="图片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689103" y="-6665913"/>
              <a:ext cx="2743200" cy="2741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3" name="图片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689103" y="-3857625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4" name="图片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689103" y="-1049338"/>
              <a:ext cx="2743200" cy="2743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5" name="图片 1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689103" y="1744663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3" name="组合 202"/>
          <p:cNvGrpSpPr/>
          <p:nvPr/>
        </p:nvGrpSpPr>
        <p:grpSpPr>
          <a:xfrm>
            <a:off x="-2866599" y="21560652"/>
            <a:ext cx="2743201" cy="13962063"/>
            <a:chOff x="-2890341" y="-9474200"/>
            <a:chExt cx="2743201" cy="13962063"/>
          </a:xfrm>
        </p:grpSpPr>
        <p:pic>
          <p:nvPicPr>
            <p:cNvPr id="246" name="图片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90341" y="-9474200"/>
              <a:ext cx="2743201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7" name="图片 1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90341" y="-6665913"/>
              <a:ext cx="2743201" cy="2741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8" name="图片 1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90341" y="-3857625"/>
              <a:ext cx="2743201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9" name="图片 1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90341" y="-1049338"/>
              <a:ext cx="2743201" cy="2743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0" name="图片 1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90341" y="1744663"/>
              <a:ext cx="2743201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4" name="组合 203"/>
          <p:cNvGrpSpPr/>
          <p:nvPr/>
        </p:nvGrpSpPr>
        <p:grpSpPr>
          <a:xfrm>
            <a:off x="5765019" y="21560652"/>
            <a:ext cx="2743200" cy="13962063"/>
            <a:chOff x="5745163" y="-9474200"/>
            <a:chExt cx="2743200" cy="13962063"/>
          </a:xfrm>
        </p:grpSpPr>
        <p:pic>
          <p:nvPicPr>
            <p:cNvPr id="241" name="图片 2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5163" y="-9474200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2" name="图片 27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6750" y="-6665913"/>
              <a:ext cx="2741613" cy="2741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3" name="图片 29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5163" y="-3857625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4" name="图片 31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5163" y="-1049338"/>
              <a:ext cx="2743200" cy="2743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" name="图片 31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45163" y="1744663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5" name="组合 204"/>
          <p:cNvGrpSpPr/>
          <p:nvPr/>
        </p:nvGrpSpPr>
        <p:grpSpPr>
          <a:xfrm>
            <a:off x="8566319" y="21560652"/>
            <a:ext cx="2743200" cy="13962063"/>
            <a:chOff x="8543925" y="-9474200"/>
            <a:chExt cx="2743200" cy="13962063"/>
          </a:xfrm>
        </p:grpSpPr>
        <p:pic>
          <p:nvPicPr>
            <p:cNvPr id="236" name="图片 26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3925" y="-9474200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7" name="图片 28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5513" y="-6665913"/>
              <a:ext cx="2740025" cy="2741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8" name="图片 30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3925" y="-3857625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9" name="图片 32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3925" y="-1049338"/>
              <a:ext cx="2743200" cy="2743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0" name="图片 32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3925" y="1744663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6" name="组合 205"/>
          <p:cNvGrpSpPr/>
          <p:nvPr/>
        </p:nvGrpSpPr>
        <p:grpSpPr>
          <a:xfrm>
            <a:off x="-63950" y="21560652"/>
            <a:ext cx="2743200" cy="13962063"/>
            <a:chOff x="-91578" y="-9474200"/>
            <a:chExt cx="2743200" cy="13962063"/>
          </a:xfrm>
        </p:grpSpPr>
        <p:pic>
          <p:nvPicPr>
            <p:cNvPr id="231" name="图片 1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1578" y="-9474200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2" name="图片 2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1578" y="-6665913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3" name="图片 3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1578" y="-3857625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4" name="图片 7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1578" y="-1049338"/>
              <a:ext cx="2743200" cy="2743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" name="图片 7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1578" y="1744663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7" name="组合 206"/>
          <p:cNvGrpSpPr/>
          <p:nvPr/>
        </p:nvGrpSpPr>
        <p:grpSpPr>
          <a:xfrm>
            <a:off x="11367619" y="21562239"/>
            <a:ext cx="2743200" cy="13960476"/>
            <a:chOff x="11344275" y="-9472613"/>
            <a:chExt cx="2743200" cy="13960476"/>
          </a:xfrm>
        </p:grpSpPr>
        <p:pic>
          <p:nvPicPr>
            <p:cNvPr id="226" name="图片 8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44275" y="-9472613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7" name="图片 9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44275" y="-6665913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8" name="图片 11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44275" y="-3857625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9" name="图片 12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44275" y="-1049338"/>
              <a:ext cx="2743200" cy="2743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0" name="图片 12"/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44275" y="1744663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08" name="TextBox 72"/>
          <p:cNvSpPr txBox="1">
            <a:spLocks noChangeArrowheads="1"/>
          </p:cNvSpPr>
          <p:nvPr/>
        </p:nvSpPr>
        <p:spPr bwMode="auto">
          <a:xfrm rot="16200000">
            <a:off x="16315417" y="33490195"/>
            <a:ext cx="244792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No Filter</a:t>
            </a:r>
          </a:p>
          <a:p>
            <a:pPr algn="ctr" eaLnBrk="1" hangingPunct="1"/>
            <a:r>
              <a:rPr lang="en-US" altLang="zh-CN" sz="4000"/>
              <a:t>MDD</a:t>
            </a:r>
          </a:p>
        </p:txBody>
      </p:sp>
      <p:sp>
        <p:nvSpPr>
          <p:cNvPr id="209" name="TextBox 72"/>
          <p:cNvSpPr txBox="1">
            <a:spLocks noChangeArrowheads="1"/>
          </p:cNvSpPr>
          <p:nvPr/>
        </p:nvSpPr>
        <p:spPr bwMode="auto">
          <a:xfrm>
            <a:off x="-6713400" y="33941095"/>
            <a:ext cx="11160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xv</a:t>
            </a:r>
            <a:endParaRPr lang="zh-CN" altLang="en-US" sz="5400" b="1" dirty="0"/>
          </a:p>
        </p:txBody>
      </p:sp>
      <p:grpSp>
        <p:nvGrpSpPr>
          <p:cNvPr id="210" name="组合 209"/>
          <p:cNvGrpSpPr/>
          <p:nvPr/>
        </p:nvGrpSpPr>
        <p:grpSpPr>
          <a:xfrm>
            <a:off x="2738698" y="21560652"/>
            <a:ext cx="2743200" cy="13962063"/>
            <a:chOff x="2771800" y="-9460432"/>
            <a:chExt cx="2743200" cy="13962063"/>
          </a:xfrm>
        </p:grpSpPr>
        <p:pic>
          <p:nvPicPr>
            <p:cNvPr id="221" name="图片 1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-9460432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2" name="图片 2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-6652145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3" name="图片 3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-3843857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4" name="图片 7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-1035570"/>
              <a:ext cx="2743200" cy="2743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" name="图片 7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1758431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1" name="TextBox 72"/>
          <p:cNvSpPr txBox="1">
            <a:spLocks noChangeArrowheads="1"/>
          </p:cNvSpPr>
          <p:nvPr/>
        </p:nvSpPr>
        <p:spPr bwMode="auto">
          <a:xfrm>
            <a:off x="2359608" y="20854340"/>
            <a:ext cx="342532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dirty="0" smtClean="0"/>
              <a:t>ODF Peaks</a:t>
            </a:r>
            <a:endParaRPr lang="zh-CN" altLang="en-US" sz="4800" dirty="0"/>
          </a:p>
        </p:txBody>
      </p:sp>
      <p:sp>
        <p:nvSpPr>
          <p:cNvPr id="212" name="TextBox 72"/>
          <p:cNvSpPr txBox="1">
            <a:spLocks noChangeArrowheads="1"/>
          </p:cNvSpPr>
          <p:nvPr/>
        </p:nvSpPr>
        <p:spPr bwMode="auto">
          <a:xfrm>
            <a:off x="3551498" y="35360790"/>
            <a:ext cx="11176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/>
              <a:t>d</a:t>
            </a:r>
            <a:endParaRPr lang="zh-CN" altLang="en-US" sz="4800" b="1" dirty="0"/>
          </a:p>
        </p:txBody>
      </p:sp>
      <p:grpSp>
        <p:nvGrpSpPr>
          <p:cNvPr id="213" name="组合 212"/>
          <p:cNvGrpSpPr/>
          <p:nvPr/>
        </p:nvGrpSpPr>
        <p:grpSpPr>
          <a:xfrm>
            <a:off x="14168920" y="21560652"/>
            <a:ext cx="2743200" cy="13962063"/>
            <a:chOff x="2771800" y="-9460432"/>
            <a:chExt cx="2743200" cy="13962063"/>
          </a:xfrm>
        </p:grpSpPr>
        <p:pic>
          <p:nvPicPr>
            <p:cNvPr id="216" name="图片 1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-9460432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7" name="图片 2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-6652145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8" name="图片 3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-3843857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9" name="图片 7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-1035570"/>
              <a:ext cx="2743200" cy="2743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0" name="图片 7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800" y="1758431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4" name="TextBox 72"/>
          <p:cNvSpPr txBox="1">
            <a:spLocks noChangeArrowheads="1"/>
          </p:cNvSpPr>
          <p:nvPr/>
        </p:nvSpPr>
        <p:spPr bwMode="auto">
          <a:xfrm>
            <a:off x="13827856" y="20854340"/>
            <a:ext cx="342532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dirty="0" smtClean="0"/>
              <a:t>ODF Peaks</a:t>
            </a:r>
            <a:endParaRPr lang="zh-CN" altLang="en-US" sz="4800" dirty="0"/>
          </a:p>
        </p:txBody>
      </p:sp>
      <p:sp>
        <p:nvSpPr>
          <p:cNvPr id="215" name="TextBox 72"/>
          <p:cNvSpPr txBox="1">
            <a:spLocks noChangeArrowheads="1"/>
          </p:cNvSpPr>
          <p:nvPr/>
        </p:nvSpPr>
        <p:spPr bwMode="auto">
          <a:xfrm>
            <a:off x="14982514" y="35360790"/>
            <a:ext cx="111601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/>
              <a:t>h</a:t>
            </a:r>
            <a:endParaRPr lang="zh-CN" altLang="en-US" sz="48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2444</TotalTime>
  <Pages>0</Pages>
  <Words>116</Words>
  <Characters>0</Characters>
  <Application>Microsoft Office PowerPoint</Application>
  <DocSecurity>0</DocSecurity>
  <PresentationFormat>全屏显示(4:3)</PresentationFormat>
  <Lines>0</Lines>
  <Paragraphs>82</Paragraphs>
  <Slides>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2" baseType="lpstr">
      <vt:lpstr>默认设计模板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Seven</dc:creator>
  <cp:lastModifiedBy>Administrator</cp:lastModifiedBy>
  <cp:revision>176</cp:revision>
  <dcterms:created xsi:type="dcterms:W3CDTF">2012-06-06T01:30:27Z</dcterms:created>
  <dcterms:modified xsi:type="dcterms:W3CDTF">2015-09-13T02:43:08Z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2052-8.1.0.2424</vt:lpwstr>
  </property>
</Properties>
</file>